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dee62379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dee62379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1dee62379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1dee62379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dee62379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dee62379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1dee62379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1dee62379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dee62379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1dee62379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dee62379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1dee62379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dee62379e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dee62379e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dee62379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dee62379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dee62379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dee62379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dee62379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dee62379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dee62379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dee62379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dee62379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dee62379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1dee62379e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1dee62379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dee62379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dee62379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dee62379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dee62379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dee62379e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dee62379e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dee62379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dee62379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1dee6237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1dee6237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1dee62379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1dee62379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dee62379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1dee62379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dee62379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dee62379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dee62379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dee62379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1dee62379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1dee62379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dee62379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dee62379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920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output?</a:t>
            </a:r>
            <a:endParaRPr/>
          </a:p>
        </p:txBody>
      </p:sp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550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960725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4"/>
          <p:cNvSpPr txBox="1"/>
          <p:nvPr/>
        </p:nvSpPr>
        <p:spPr>
          <a:xfrm>
            <a:off x="0" y="4781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network-propagation.mp4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55400"/>
            <a:ext cx="8839200" cy="158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2900"/>
            <a:ext cx="8839199" cy="2281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100" y="7251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6050"/>
            <a:ext cx="8839199" cy="447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" sz="1700"/>
              <a:t>How Information Passes Between Layers</a:t>
            </a:r>
            <a:endParaRPr/>
          </a:p>
        </p:txBody>
      </p:sp>
      <p:pic>
        <p:nvPicPr>
          <p:cNvPr id="156" name="Google Shape;1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50" y="1143950"/>
            <a:ext cx="7815905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5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524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777500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950750"/>
            <a:ext cx="662940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200" y="1082625"/>
            <a:ext cx="5959601" cy="318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11700" y="4057225"/>
            <a:ext cx="85206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https://www.3blue1brown.com/lessons/neural-networks</a:t>
            </a:r>
            <a:endParaRPr/>
          </a:p>
        </p:txBody>
      </p:sp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34350"/>
            <a:ext cx="8839200" cy="2628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" sz="1700"/>
              <a:t>The Structure of a Neural Network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177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300"/>
              <a:t>Neurons</a:t>
            </a:r>
            <a:endParaRPr/>
          </a:p>
        </p:txBody>
      </p:sp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675" y="1929225"/>
            <a:ext cx="672465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1078525"/>
            <a:ext cx="679284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575" y="856025"/>
            <a:ext cx="67928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/>
        </p:nvSpPr>
        <p:spPr>
          <a:xfrm>
            <a:off x="143950" y="4677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pixels-to-neurons.mp4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